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367" r:id="rId11"/>
    <p:sldId id="276" r:id="rId12"/>
    <p:sldId id="285" r:id="rId13"/>
    <p:sldId id="274" r:id="rId14"/>
    <p:sldId id="263" r:id="rId15"/>
    <p:sldId id="264" r:id="rId16"/>
    <p:sldId id="260" r:id="rId17"/>
    <p:sldId id="313" r:id="rId18"/>
    <p:sldId id="262" r:id="rId19"/>
    <p:sldId id="319" r:id="rId20"/>
    <p:sldId id="395" r:id="rId21"/>
    <p:sldId id="316" r:id="rId22"/>
    <p:sldId id="409" r:id="rId23"/>
    <p:sldId id="430" r:id="rId24"/>
    <p:sldId id="270" r:id="rId25"/>
    <p:sldId id="398" r:id="rId26"/>
    <p:sldId id="387" r:id="rId27"/>
    <p:sldId id="391" r:id="rId28"/>
    <p:sldId id="399" r:id="rId29"/>
    <p:sldId id="385" r:id="rId30"/>
    <p:sldId id="411" r:id="rId31"/>
    <p:sldId id="412" r:id="rId32"/>
    <p:sldId id="415" r:id="rId33"/>
    <p:sldId id="416" r:id="rId34"/>
    <p:sldId id="417" r:id="rId35"/>
    <p:sldId id="314" r:id="rId36"/>
    <p:sldId id="322" r:id="rId37"/>
    <p:sldId id="298" r:id="rId38"/>
    <p:sldId id="299" r:id="rId39"/>
    <p:sldId id="300" r:id="rId40"/>
    <p:sldId id="418" r:id="rId41"/>
    <p:sldId id="429" r:id="rId42"/>
    <p:sldId id="323" r:id="rId43"/>
    <p:sldId id="292" r:id="rId44"/>
    <p:sldId id="318" r:id="rId45"/>
    <p:sldId id="324" r:id="rId46"/>
    <p:sldId id="317" r:id="rId47"/>
    <p:sldId id="326" r:id="rId48"/>
    <p:sldId id="325" r:id="rId49"/>
    <p:sldId id="327" r:id="rId50"/>
    <p:sldId id="328" r:id="rId51"/>
    <p:sldId id="420" r:id="rId52"/>
    <p:sldId id="268" r:id="rId53"/>
    <p:sldId id="421" r:id="rId54"/>
    <p:sldId id="331" r:id="rId55"/>
    <p:sldId id="332" r:id="rId56"/>
    <p:sldId id="405" r:id="rId57"/>
    <p:sldId id="397" r:id="rId58"/>
    <p:sldId id="330" r:id="rId59"/>
    <p:sldId id="333" r:id="rId60"/>
    <p:sldId id="422" r:id="rId61"/>
    <p:sldId id="335" r:id="rId62"/>
    <p:sldId id="336" r:id="rId63"/>
    <p:sldId id="337" r:id="rId64"/>
    <p:sldId id="423" r:id="rId65"/>
    <p:sldId id="339" r:id="rId66"/>
    <p:sldId id="432" r:id="rId67"/>
    <p:sldId id="431" r:id="rId68"/>
    <p:sldId id="425" r:id="rId69"/>
    <p:sldId id="427" r:id="rId70"/>
    <p:sldId id="42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67008"/>
  </p:normalViewPr>
  <p:slideViewPr>
    <p:cSldViewPr snapToGrid="0" snapToObjects="1">
      <p:cViewPr varScale="1">
        <p:scale>
          <a:sx n="101" d="100"/>
          <a:sy n="101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</a:t>
            </a:r>
            <a:r>
              <a:rPr lang="en-US" dirty="0" err="1"/>
              <a:t>Vue</a:t>
            </a:r>
            <a:r>
              <a:rPr lang="en-US" dirty="0"/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</a:t>
            </a:r>
            <a:r>
              <a:rPr lang="en-US" b="1" dirty="0" err="1">
                <a:solidFill>
                  <a:srgbClr val="00B050"/>
                </a:solidFill>
              </a:rPr>
              <a:t>Vue</a:t>
            </a:r>
            <a:r>
              <a:rPr lang="en-US" b="1" dirty="0">
                <a:solidFill>
                  <a:srgbClr val="00B050"/>
                </a:solidFill>
              </a:rPr>
              <a:t> with </a:t>
            </a:r>
            <a:r>
              <a:rPr lang="en-US" b="1" i="1" dirty="0">
                <a:solidFill>
                  <a:srgbClr val="92D050"/>
                </a:solidFill>
              </a:rPr>
              <a:t>root </a:t>
            </a:r>
            <a:r>
              <a:rPr lang="en-US" b="1" i="1" dirty="0" err="1">
                <a:solidFill>
                  <a:srgbClr val="92D050"/>
                </a:solidFill>
              </a:rPr>
              <a:t>Vue</a:t>
            </a:r>
            <a:r>
              <a:rPr lang="en-US" b="1" i="1" dirty="0">
                <a:solidFill>
                  <a:srgbClr val="92D050"/>
                </a:solidFill>
              </a:rPr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&lt;span&gt; Message: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message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&lt;/span&gt;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8E1DE-2263-B24E-90C7-AE83F8AC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E3D0-E12E-8047-97AE-73ABE10B6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4" y="1812820"/>
            <a:ext cx="4368800" cy="25908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CF65A3-6746-704E-877A-8681A612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6885" y="1793813"/>
            <a:ext cx="5644795" cy="5064187"/>
          </a:xfr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F9196A8-8F80-8B4C-9734-01114D73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5" y="1144810"/>
            <a:ext cx="4263887" cy="571319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FCC54-937A-DF40-ABE3-68A0C034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3892" y="1765990"/>
            <a:ext cx="6684215" cy="49628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4B5-DF4F-6B48-AD30-FBC2223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v-for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8C29-CB39-C746-8758-2A207414A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25625"/>
            <a:ext cx="1176279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&lt;li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v-for</a:t>
            </a:r>
            <a:r>
              <a:rPr lang="en-US" sz="2400" dirty="0"/>
              <a:t>="stat in stats" </a:t>
            </a:r>
            <a:r>
              <a:rPr lang="en-US" sz="2400" b="1" dirty="0">
                <a:solidFill>
                  <a:srgbClr val="00B050"/>
                </a:solidFill>
              </a:rPr>
              <a:t>:key</a:t>
            </a:r>
            <a:r>
              <a:rPr lang="en-US" sz="2400" dirty="0"/>
              <a:t>="</a:t>
            </a:r>
            <a:r>
              <a:rPr lang="en-US" sz="2400" dirty="0" err="1"/>
              <a:t>stat.model</a:t>
            </a:r>
            <a:r>
              <a:rPr lang="en-US" sz="2400" dirty="0"/>
              <a:t>"&gt;</a:t>
            </a:r>
          </a:p>
          <a:p>
            <a:pPr marL="3657600" lvl="8" indent="0">
              <a:buNone/>
            </a:pPr>
            <a:r>
              <a:rPr lang="en-US" sz="2400" dirty="0"/>
              <a:t>	&lt;p&gt;{{ </a:t>
            </a:r>
            <a:r>
              <a:rPr lang="en-US" sz="2400" dirty="0" err="1"/>
              <a:t>stat.model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| lowercase </a:t>
            </a:r>
            <a:r>
              <a:rPr lang="en-US" sz="2400" dirty="0"/>
              <a:t>}}&lt;/p&gt;              </a:t>
            </a:r>
            <a:r>
              <a:rPr lang="en-US" sz="2400" i="1" dirty="0">
                <a:solidFill>
                  <a:srgbClr val="C00000"/>
                </a:solidFill>
              </a:rPr>
              <a:t>--&gt; filter</a:t>
            </a:r>
          </a:p>
          <a:p>
            <a:pPr marL="3657600" lvl="8" indent="0">
              <a:buNone/>
            </a:pPr>
            <a:r>
              <a:rPr lang="en-US" sz="2400" dirty="0"/>
              <a:t>&lt;/li&gt;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…..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filters:</a:t>
            </a:r>
            <a:r>
              <a:rPr lang="en-US" sz="2400" dirty="0"/>
              <a:t> {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lowercase</a:t>
            </a:r>
            <a:r>
              <a:rPr lang="en-US" dirty="0"/>
              <a:t>(value) {</a:t>
            </a:r>
          </a:p>
          <a:p>
            <a:pPr marL="3657600" lvl="8" indent="0">
              <a:buNone/>
            </a:pPr>
            <a:r>
              <a:rPr lang="en-US" dirty="0"/>
              <a:t>	       return </a:t>
            </a:r>
            <a:r>
              <a:rPr lang="en-US" dirty="0" err="1"/>
              <a:t>value.toLowerCase</a:t>
            </a:r>
            <a:r>
              <a:rPr lang="en-US" dirty="0"/>
              <a:t>();</a:t>
            </a:r>
          </a:p>
          <a:p>
            <a:pPr marL="3657600" lvl="8" indent="0">
              <a:buNone/>
            </a:pPr>
            <a:r>
              <a:rPr lang="en-US" dirty="0"/>
              <a:t>	},</a:t>
            </a:r>
          </a:p>
          <a:p>
            <a:pPr marL="3657600" lvl="8" indent="0">
              <a:buNone/>
            </a:pPr>
            <a:r>
              <a:rPr lang="en-US" sz="2400" dirty="0"/>
              <a:t>}</a:t>
            </a:r>
          </a:p>
          <a:p>
            <a:pPr marL="3657600" lvl="8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FF0000"/>
                </a:solidFill>
                <a:latin typeface="+mn-lt"/>
                <a:hlinkClick r:id="rId3"/>
              </a:rPr>
              <a:t>https://github.com/petereijgermans11/workshop-reactjs-vuejs</a:t>
            </a:r>
            <a:endParaRPr lang="en-US" altLang="nl-NL" sz="3200" b="1" dirty="0">
              <a:solidFill>
                <a:srgbClr val="FF0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16362</TotalTime>
  <Words>4463</Words>
  <Application>Microsoft Macintosh PowerPoint</Application>
  <PresentationFormat>Widescreen</PresentationFormat>
  <Paragraphs>640</Paragraphs>
  <Slides>70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with root Vue Instance</vt:lpstr>
      <vt:lpstr>Basics Vue.js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v-for directive</vt:lpstr>
      <vt:lpstr>Components are like JavaScript functions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242</cp:revision>
  <dcterms:created xsi:type="dcterms:W3CDTF">2018-10-28T14:47:35Z</dcterms:created>
  <dcterms:modified xsi:type="dcterms:W3CDTF">2020-08-24T11:02:27Z</dcterms:modified>
</cp:coreProperties>
</file>